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9" r:id="rId2"/>
    <p:sldId id="256" r:id="rId3"/>
    <p:sldId id="257" r:id="rId4"/>
    <p:sldId id="258" r:id="rId5"/>
    <p:sldId id="267" r:id="rId6"/>
    <p:sldId id="260" r:id="rId7"/>
    <p:sldId id="268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ABDE7B-27DE-4AFA-8C21-5E4544C13D16}" type="datetimeFigureOut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1/15/2024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1/15/2024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9ABDE7B-27DE-4AFA-8C21-5E4544C13D16}" type="datetimeFigureOut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8490" y="2106426"/>
            <a:ext cx="7905201" cy="4490926"/>
          </a:xfrm>
        </p:spPr>
        <p:txBody>
          <a:bodyPr>
            <a:normAutofit lnSpcReduction="10000"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fa-IR" sz="2000" dirty="0">
                <a:cs typeface="B Nazanin" pitchFamily="2" charset="-78"/>
              </a:rPr>
              <a:t>جلسه دفاع از ایده محوری به منظور دفاع متقاضی پذیرش در مرکز رشد از طرح ایده محوری خود و بررسی طرح از سوی شورای مرکز رشد واحدهای فناور می باشد. 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000" dirty="0">
                <a:cs typeface="B Nazanin" pitchFamily="2" charset="-78"/>
              </a:rPr>
              <a:t>متقاضی استقرار در مرکز رشد پس از ارایه توضیحات لازم از ایده محوری خود و کسب نظر موافق اعضای شورا می تواند در مرکز رشد دانشکده علوم پزشکی ساوه مستقر گردد.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000" dirty="0">
                <a:cs typeface="B Nazanin" pitchFamily="2" charset="-78"/>
              </a:rPr>
              <a:t>این جلسه از دو بخش تشکیل شده است.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000" dirty="0">
                <a:cs typeface="B Nazanin" pitchFamily="2" charset="-78"/>
              </a:rPr>
              <a:t>بخش اول: ارائه و معرفی ایده محوری   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000" dirty="0">
                <a:cs typeface="B Nazanin" pitchFamily="2" charset="-78"/>
              </a:rPr>
              <a:t>بخش دوم: پرسش داوران و اعضاء شورا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000" dirty="0">
                <a:cs typeface="B Nazanin" pitchFamily="2" charset="-78"/>
              </a:rPr>
              <a:t>مسئول تیم اجرایی لازم است با تکمیل نمودن اسلایدهای پاورپوینت نسبت به ارائه و معرفی ایده محوری خود اقدام نمایند. </a:t>
            </a:r>
          </a:p>
          <a:p>
            <a:pPr marL="0" indent="0" algn="just" rtl="1">
              <a:buNone/>
            </a:pPr>
            <a:endParaRPr lang="en-US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8644"/>
          </a:xfrm>
        </p:spPr>
        <p:txBody>
          <a:bodyPr/>
          <a:lstStyle/>
          <a:p>
            <a:pPr rtl="1"/>
            <a:r>
              <a:rPr lang="fa-IR" b="1" dirty="0">
                <a:cs typeface="B Nazanin" pitchFamily="2" charset="-78"/>
              </a:rPr>
              <a:t>جلسه دفاع از ایده محوری</a:t>
            </a:r>
            <a:endParaRPr lang="en-US" b="1" dirty="0">
              <a:cs typeface="B Nazanin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06A5AED-B1E2-F7D7-EF03-2A3E1D6397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" y="92530"/>
            <a:ext cx="1154424" cy="127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18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7" y="476672"/>
            <a:ext cx="7401145" cy="1054250"/>
          </a:xfrm>
        </p:spPr>
        <p:txBody>
          <a:bodyPr>
            <a:normAutofit/>
          </a:bodyPr>
          <a:lstStyle/>
          <a:p>
            <a:pPr algn="ctr" rtl="1"/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B Nazanin" pitchFamily="2" charset="-78"/>
              </a:rPr>
              <a:t>مراحل برنامه كاري واحد فناور در دوره رشد مقدماتی و رشد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B651ACE-43A1-D868-6440-744DF1139E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" y="92530"/>
            <a:ext cx="1154424" cy="1278616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4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3268885"/>
          </a:xfrm>
        </p:spPr>
        <p:txBody>
          <a:bodyPr anchor="ctr"/>
          <a:lstStyle/>
          <a:p>
            <a:pPr algn="ctr" rtl="1"/>
            <a:r>
              <a:rPr lang="fa-IR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با تشکر </a:t>
            </a:r>
          </a:p>
          <a:p>
            <a:pPr algn="ctr" rtl="1"/>
            <a:r>
              <a:rPr lang="fa-IR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واحد فناور ..................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1365291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3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683568" y="548680"/>
            <a:ext cx="8050088" cy="4525963"/>
          </a:xfrm>
        </p:spPr>
        <p:txBody>
          <a:bodyPr numCol="1" anchor="ctr">
            <a:normAutofit/>
          </a:bodyPr>
          <a:lstStyle/>
          <a:p>
            <a:pPr algn="ctr" rtl="1"/>
            <a:r>
              <a:rPr lang="fa-IR" sz="44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عنوان هسته ............................</a:t>
            </a:r>
          </a:p>
          <a:p>
            <a:pPr algn="ctr" rtl="1"/>
            <a:r>
              <a:rPr lang="fa-IR" sz="44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نام متقاضی ...............................</a:t>
            </a:r>
          </a:p>
          <a:p>
            <a:pPr algn="ctr" rtl="1"/>
            <a:r>
              <a:rPr lang="fa-IR" sz="44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زمینه فعالیت واحد ...................</a:t>
            </a:r>
          </a:p>
          <a:p>
            <a:pPr marL="0" indent="0" algn="just" rtl="1">
              <a:buNone/>
            </a:pPr>
            <a:r>
              <a:rPr lang="fa-IR" sz="44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در ادامه اسلایدهای پیشنهادی جهت ارائه مطالب در جلسه دفاع می آید.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AE831C4-3012-0C5B-5B43-0DF3361DC8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" y="92530"/>
            <a:ext cx="1154424" cy="127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17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608" y="836713"/>
            <a:ext cx="7355160" cy="720080"/>
          </a:xfrm>
        </p:spPr>
        <p:txBody>
          <a:bodyPr>
            <a:normAutofit/>
          </a:bodyPr>
          <a:lstStyle/>
          <a:p>
            <a:pPr algn="ctr" rtl="1"/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اعضاء اصلی (موسسين) واحد فناوری (هسته / شرکت)</a:t>
            </a:r>
          </a:p>
          <a:p>
            <a:pPr marL="0" indent="0" algn="ctr" rtl="1">
              <a:buNone/>
            </a:pPr>
            <a:endParaRPr lang="fa-I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100689"/>
              </p:ext>
            </p:extLst>
          </p:nvPr>
        </p:nvGraphicFramePr>
        <p:xfrm>
          <a:off x="395536" y="2420888"/>
          <a:ext cx="8280918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نوع همکاری</a:t>
                      </a:r>
                    </a:p>
                    <a:p>
                      <a:pPr algn="ctr" rtl="1"/>
                      <a:endParaRPr lang="fa-IR" dirty="0"/>
                    </a:p>
                    <a:p>
                      <a:pPr algn="ctr" rtl="1"/>
                      <a:r>
                        <a:rPr lang="fa-IR" dirty="0"/>
                        <a:t>تمام وقت/ پاره وقت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سمت در واحد فناور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/>
                        <a:t>مدرک تحصیلی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رشته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نام و نام خانوادگی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ردیف</a:t>
                      </a:r>
                      <a:endParaRPr lang="en-US" dirty="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A77AFEF-AA88-510C-5327-1334436A51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" y="92530"/>
            <a:ext cx="1154424" cy="127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44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819568"/>
              </p:ext>
            </p:extLst>
          </p:nvPr>
        </p:nvGraphicFramePr>
        <p:xfrm>
          <a:off x="539552" y="2564904"/>
          <a:ext cx="8229600" cy="1393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423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51718"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سمت در واحد فناور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مدرک تحصیلی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رشته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نام و نام خانوادگی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ردیف</a:t>
                      </a:r>
                      <a:endParaRPr lang="en-US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همکاران پیش بینی شده واحد فناور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92E2CF4-A9A8-0A6E-97FF-9D65A33A3A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" y="92530"/>
            <a:ext cx="1154424" cy="127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75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99247" y="476672"/>
            <a:ext cx="7756263" cy="1054250"/>
          </a:xfrm>
        </p:spPr>
        <p:txBody>
          <a:bodyPr>
            <a:normAutofit fontScale="90000"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عنوان ایده محوری:</a:t>
            </a:r>
            <a:b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</a:b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خلاصه ای از ايده محوری خود را بیان کنید.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A95BBAA-A815-DED7-00DE-6A7B022693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" y="92530"/>
            <a:ext cx="1154424" cy="127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85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 rt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257128" cy="1296144"/>
          </a:xfrm>
        </p:spPr>
        <p:txBody>
          <a:bodyPr>
            <a:normAutofit fontScale="90000"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دلایل انتخاب ايده محوری از نظر فنی و اقتصادی و ضرورت اجرای آن را به همراه موارد کاربرد بیان نمایید.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4A0322A-FB37-C625-9EB1-AF33B28213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" y="92530"/>
            <a:ext cx="1154424" cy="127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6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B Nazanin" pitchFamily="2" charset="-78"/>
              </a:rPr>
              <a:t>توجیه نوآورانه بودن ايده را بیان نمایید. 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FC788D4-6C5C-399C-A10A-75E714720E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" y="92530"/>
            <a:ext cx="1154424" cy="127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7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241" y="548680"/>
            <a:ext cx="7041105" cy="1130652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رقباي شما در بازار چه واحدهايي هستند، نقاط قوت و ضعف رقبا از نظر شما چيست؟ 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C38CEBB-D139-5DB3-9F5A-6B2ED05F53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" y="92530"/>
            <a:ext cx="1154424" cy="127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97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5" y="369587"/>
            <a:ext cx="6969097" cy="144016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وجه تمايز و شاخص اصلي كه شما را از رقباي ديگر متمايز مي‌کند بیان کنید.</a:t>
            </a:r>
            <a:endParaRPr lang="en-US" sz="2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EA90AB6-0EEB-2005-0DE0-A35E5E9B0C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" y="92530"/>
            <a:ext cx="1154424" cy="127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1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374</TotalTime>
  <Words>278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B Nazanin</vt:lpstr>
      <vt:lpstr>Book Antiqua</vt:lpstr>
      <vt:lpstr>IranNastaliq</vt:lpstr>
      <vt:lpstr>Times New Roman</vt:lpstr>
      <vt:lpstr>Wingdings</vt:lpstr>
      <vt:lpstr>Hardcover</vt:lpstr>
      <vt:lpstr>جلسه دفاع از ایده محوری</vt:lpstr>
      <vt:lpstr>PowerPoint Presentation</vt:lpstr>
      <vt:lpstr>PowerPoint Presentation</vt:lpstr>
      <vt:lpstr>همکاران پیش بینی شده واحد فناور</vt:lpstr>
      <vt:lpstr>عنوان ایده محوری: خلاصه ای از ايده محوری خود را بیان کنید.</vt:lpstr>
      <vt:lpstr>دلایل انتخاب ايده محوری از نظر فنی و اقتصادی و ضرورت اجرای آن را به همراه موارد کاربرد بیان نمایید.</vt:lpstr>
      <vt:lpstr>توجیه نوآورانه بودن ايده را بیان نمایید. </vt:lpstr>
      <vt:lpstr>رقباي شما در بازار چه واحدهايي هستند، نقاط قوت و ضعف رقبا از نظر شما چيست؟ </vt:lpstr>
      <vt:lpstr>وجه تمايز و شاخص اصلي كه شما را از رقباي ديگر متمايز مي‌کند بیان کنید.</vt:lpstr>
      <vt:lpstr>مراحل برنامه كاري واحد فناور در دوره رشد مقدماتی و رشد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Amini</dc:creator>
  <cp:lastModifiedBy>site.6</cp:lastModifiedBy>
  <cp:revision>21</cp:revision>
  <dcterms:created xsi:type="dcterms:W3CDTF">2015-06-01T02:50:08Z</dcterms:created>
  <dcterms:modified xsi:type="dcterms:W3CDTF">2024-01-15T05:07:31Z</dcterms:modified>
</cp:coreProperties>
</file>