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69" r:id="rId2"/>
    <p:sldId id="256" r:id="rId3"/>
    <p:sldId id="257" r:id="rId4"/>
    <p:sldId id="258" r:id="rId5"/>
    <p:sldId id="267" r:id="rId6"/>
    <p:sldId id="260" r:id="rId7"/>
    <p:sldId id="268" r:id="rId8"/>
    <p:sldId id="261" r:id="rId9"/>
    <p:sldId id="262" r:id="rId10"/>
    <p:sldId id="263" r:id="rId11"/>
    <p:sldId id="264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71" autoAdjust="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94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9ABDE7B-27DE-4AFA-8C21-5E4544C13D16}" type="datetimeFigureOut">
              <a:rPr lang="en-US" smtClean="0"/>
              <a:t>5/11/2022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657876E-EB4A-4D2D-8D3D-97E6514D376D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BDE7B-27DE-4AFA-8C21-5E4544C13D16}" type="datetimeFigureOut">
              <a:rPr lang="en-US" smtClean="0"/>
              <a:t>5/11/2022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7876E-EB4A-4D2D-8D3D-97E6514D376D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BDE7B-27DE-4AFA-8C21-5E4544C13D16}" type="datetimeFigureOut">
              <a:rPr lang="en-US" smtClean="0"/>
              <a:t>5/11/2022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7876E-EB4A-4D2D-8D3D-97E6514D376D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BDE7B-27DE-4AFA-8C21-5E4544C13D16}" type="datetimeFigureOut">
              <a:rPr lang="en-US" smtClean="0"/>
              <a:t>5/11/2022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7876E-EB4A-4D2D-8D3D-97E6514D376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BDE7B-27DE-4AFA-8C21-5E4544C13D16}" type="datetimeFigureOut">
              <a:rPr lang="en-US" smtClean="0"/>
              <a:t>5/11/2022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7876E-EB4A-4D2D-8D3D-97E6514D376D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BDE7B-27DE-4AFA-8C21-5E4544C13D16}" type="datetimeFigureOut">
              <a:rPr lang="en-US" smtClean="0"/>
              <a:t>5/11/2022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7876E-EB4A-4D2D-8D3D-97E6514D376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BDE7B-27DE-4AFA-8C21-5E4544C13D16}" type="datetimeFigureOut">
              <a:rPr lang="en-US" smtClean="0"/>
              <a:t>5/11/2022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7876E-EB4A-4D2D-8D3D-97E6514D376D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BDE7B-27DE-4AFA-8C21-5E4544C13D16}" type="datetimeFigureOut">
              <a:rPr lang="en-US" smtClean="0"/>
              <a:t>5/11/2022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7876E-EB4A-4D2D-8D3D-97E6514D376D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BDE7B-27DE-4AFA-8C21-5E4544C13D16}" type="datetimeFigureOut">
              <a:rPr lang="en-US" smtClean="0"/>
              <a:t>5/11/2022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7876E-EB4A-4D2D-8D3D-97E6514D376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BDE7B-27DE-4AFA-8C21-5E4544C13D16}" type="datetimeFigureOut">
              <a:rPr lang="en-US" smtClean="0"/>
              <a:t>5/11/2022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7876E-EB4A-4D2D-8D3D-97E6514D376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BDE7B-27DE-4AFA-8C21-5E4544C13D16}" type="datetimeFigureOut">
              <a:rPr lang="en-US" smtClean="0"/>
              <a:t>5/11/2022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7876E-EB4A-4D2D-8D3D-97E6514D376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F9ABDE7B-27DE-4AFA-8C21-5E4544C13D16}" type="datetimeFigureOut">
              <a:rPr lang="en-US" smtClean="0"/>
              <a:t>5/11/2022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D657876E-EB4A-4D2D-8D3D-97E6514D376D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99247" y="2248347"/>
            <a:ext cx="7905201" cy="3877815"/>
          </a:xfrm>
        </p:spPr>
        <p:txBody>
          <a:bodyPr>
            <a:normAutofit lnSpcReduction="10000"/>
          </a:bodyPr>
          <a:lstStyle/>
          <a:p>
            <a:pPr marL="0" indent="0" algn="just" rtl="1">
              <a:buNone/>
            </a:pPr>
            <a:r>
              <a:rPr lang="fa-IR" dirty="0">
                <a:cs typeface="B Nazanin" pitchFamily="2" charset="-78"/>
              </a:rPr>
              <a:t>جلسه دفاع از ایده محوری به منظور دفاع متقاضی پذیرش در مرکز رشد از طرح ایده محوری خود و بررسی طرح از سوی شورای مرکز رشد واحدهای فناور می باشد. </a:t>
            </a:r>
          </a:p>
          <a:p>
            <a:pPr marL="0" indent="0" algn="just" rtl="1">
              <a:buNone/>
            </a:pPr>
            <a:r>
              <a:rPr lang="fa-IR" dirty="0">
                <a:cs typeface="B Nazanin" pitchFamily="2" charset="-78"/>
              </a:rPr>
              <a:t>متقاضی استقرار در مرکز رشد پس از ارایه توضیحات لازم از ایده محوری خود و کسب نظر موافق اعضای شورا می تواند در مرکز رشد دانشکده علوم پزشکی ساوه مستقر گردد.</a:t>
            </a:r>
          </a:p>
          <a:p>
            <a:pPr marL="0" indent="0" algn="just" rtl="1">
              <a:buNone/>
            </a:pPr>
            <a:r>
              <a:rPr lang="fa-IR" dirty="0">
                <a:cs typeface="B Nazanin" pitchFamily="2" charset="-78"/>
              </a:rPr>
              <a:t>این جلسه از دو بخش تشکیل شده است.</a:t>
            </a:r>
          </a:p>
          <a:p>
            <a:pPr marL="0" indent="0" algn="just" rtl="1">
              <a:buNone/>
            </a:pPr>
            <a:r>
              <a:rPr lang="fa-IR" dirty="0">
                <a:cs typeface="B Nazanin" pitchFamily="2" charset="-78"/>
              </a:rPr>
              <a:t>بخش اول: ارائه و معرفی ایده محوری   </a:t>
            </a:r>
          </a:p>
          <a:p>
            <a:pPr marL="0" indent="0" algn="just" rtl="1">
              <a:buNone/>
            </a:pPr>
            <a:r>
              <a:rPr lang="fa-IR" dirty="0">
                <a:cs typeface="B Nazanin" pitchFamily="2" charset="-78"/>
              </a:rPr>
              <a:t>بخش دوم: پرسش داوران و اعضاء شورا</a:t>
            </a:r>
          </a:p>
          <a:p>
            <a:pPr marL="0" indent="0" algn="just" rtl="1">
              <a:buNone/>
            </a:pPr>
            <a:r>
              <a:rPr lang="fa-IR" dirty="0">
                <a:cs typeface="B Nazanin" pitchFamily="2" charset="-78"/>
              </a:rPr>
              <a:t>مسئول تیم اجرایی لازم است با تکمیل نمودن اسلایدهای پاورپوینت نسبت به ارائه و معرفی ایده محوری خود اقدام نمایند. </a:t>
            </a:r>
          </a:p>
          <a:p>
            <a:pPr marL="0" indent="0" algn="just" rtl="1">
              <a:buNone/>
            </a:pPr>
            <a:endParaRPr lang="en-US" dirty="0">
              <a:cs typeface="B Nazanin" pitchFamily="2" charset="-7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8644"/>
          </a:xfrm>
        </p:spPr>
        <p:txBody>
          <a:bodyPr/>
          <a:lstStyle/>
          <a:p>
            <a:pPr rtl="1"/>
            <a:r>
              <a:rPr lang="fa-IR" b="1" dirty="0">
                <a:cs typeface="B Nazanin" pitchFamily="2" charset="-78"/>
              </a:rPr>
              <a:t>جلسه دفاع از ایده محوری</a:t>
            </a:r>
            <a:endParaRPr lang="en-US" b="1" dirty="0">
              <a:cs typeface="B Nazanin" pitchFamily="2" charset="-78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06A5AED-B1E2-F7D7-EF03-2A3E1D63973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278" y="61454"/>
            <a:ext cx="1154424" cy="1340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5187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1640" y="570156"/>
            <a:ext cx="7113113" cy="1054250"/>
          </a:xfrm>
        </p:spPr>
        <p:txBody>
          <a:bodyPr>
            <a:normAutofit/>
          </a:bodyPr>
          <a:lstStyle/>
          <a:p>
            <a:pPr algn="ctr" rtl="1"/>
            <a:r>
              <a:rPr lang="fa-IR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ranNastaliq" pitchFamily="18" charset="0"/>
                <a:cs typeface="B Nazanin" pitchFamily="2" charset="-78"/>
              </a:rPr>
              <a:t>مراحل برنامه كاري واحد فناور در دوره رشد مقدماتی و رشد</a:t>
            </a:r>
            <a:endParaRPr lang="en-US" sz="2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B651ACE-43A1-D868-6440-744DF1139EC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278" y="61454"/>
            <a:ext cx="1154424" cy="1340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8846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9247" y="2248347"/>
            <a:ext cx="7745505" cy="3268885"/>
          </a:xfrm>
        </p:spPr>
        <p:txBody>
          <a:bodyPr anchor="ctr"/>
          <a:lstStyle/>
          <a:p>
            <a:pPr algn="ctr" rtl="1"/>
            <a:r>
              <a:rPr lang="fa-IR" sz="40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itchFamily="2" charset="-78"/>
              </a:rPr>
              <a:t> با تشکر </a:t>
            </a:r>
          </a:p>
          <a:p>
            <a:pPr algn="ctr" rtl="1"/>
            <a:r>
              <a:rPr lang="fa-IR" sz="40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itchFamily="2" charset="-78"/>
              </a:rPr>
              <a:t> واحد فناور ..................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BBC4D4D-9345-C00E-5D1F-0281B6A1FB8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278" y="61454"/>
            <a:ext cx="1154424" cy="1340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932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4294967295"/>
          </p:nvPr>
        </p:nvSpPr>
        <p:spPr>
          <a:xfrm>
            <a:off x="683568" y="548680"/>
            <a:ext cx="8050088" cy="4525963"/>
          </a:xfrm>
        </p:spPr>
        <p:txBody>
          <a:bodyPr numCol="1" anchor="ctr">
            <a:normAutofit/>
          </a:bodyPr>
          <a:lstStyle/>
          <a:p>
            <a:pPr algn="ctr" rtl="1"/>
            <a:r>
              <a:rPr lang="fa-IR" sz="44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itchFamily="2" charset="-78"/>
              </a:rPr>
              <a:t> عنوان هسته ............................</a:t>
            </a:r>
          </a:p>
          <a:p>
            <a:pPr algn="ctr" rtl="1"/>
            <a:r>
              <a:rPr lang="fa-IR" sz="44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itchFamily="2" charset="-78"/>
              </a:rPr>
              <a:t> نام متقاضی ...............................</a:t>
            </a:r>
          </a:p>
          <a:p>
            <a:pPr algn="ctr" rtl="1"/>
            <a:r>
              <a:rPr lang="fa-IR" sz="44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itchFamily="2" charset="-78"/>
              </a:rPr>
              <a:t> زمینه فعالیت واحد ...................</a:t>
            </a:r>
          </a:p>
          <a:p>
            <a:pPr marL="0" indent="0" algn="just" rtl="1">
              <a:buNone/>
            </a:pPr>
            <a:r>
              <a:rPr lang="fa-IR" sz="44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itchFamily="2" charset="-78"/>
              </a:rPr>
              <a:t>در ادامه اسلایدهای پیشنهادی جهت ارائه مطالب در جلسه </a:t>
            </a:r>
            <a:r>
              <a:rPr lang="fa-IR" sz="4400" b="1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itchFamily="2" charset="-78"/>
              </a:rPr>
              <a:t>دفاع می آید.</a:t>
            </a:r>
            <a:endParaRPr lang="en-US" sz="44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itchFamily="2" charset="-78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AE831C4-3012-0C5B-5B43-0DF3361DC8C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278" y="61454"/>
            <a:ext cx="1154424" cy="1340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81786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gallery dir="l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331640" y="476672"/>
            <a:ext cx="7355160" cy="5530619"/>
          </a:xfrm>
        </p:spPr>
        <p:txBody>
          <a:bodyPr>
            <a:normAutofit/>
          </a:bodyPr>
          <a:lstStyle/>
          <a:p>
            <a:pPr algn="ctr" rtl="1"/>
            <a:r>
              <a:rPr lang="fa-IR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itchFamily="2" charset="-78"/>
              </a:rPr>
              <a:t>اعضاء اصلی (موسسين) واحد فناوری (هسته / شرکت)</a:t>
            </a:r>
          </a:p>
          <a:p>
            <a:pPr marL="0" indent="0" algn="ctr" rtl="1">
              <a:buNone/>
            </a:pPr>
            <a:endParaRPr lang="fa-I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itchFamily="2" charset="-78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8100689"/>
              </p:ext>
            </p:extLst>
          </p:nvPr>
        </p:nvGraphicFramePr>
        <p:xfrm>
          <a:off x="395536" y="2420888"/>
          <a:ext cx="8280918" cy="1656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81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01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7220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6004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04056">
                <a:tc>
                  <a:txBody>
                    <a:bodyPr/>
                    <a:lstStyle/>
                    <a:p>
                      <a:pPr algn="ctr" rtl="1"/>
                      <a:r>
                        <a:rPr lang="fa-IR" dirty="0"/>
                        <a:t>نوع همکاری</a:t>
                      </a:r>
                    </a:p>
                    <a:p>
                      <a:pPr algn="ctr" rtl="1"/>
                      <a:endParaRPr lang="fa-IR" dirty="0"/>
                    </a:p>
                    <a:p>
                      <a:pPr algn="ctr" rtl="1"/>
                      <a:r>
                        <a:rPr lang="fa-IR" dirty="0"/>
                        <a:t>تمام وقت/ پاره وقت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/>
                        <a:t>سمت در واحد فناور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dirty="0"/>
                        <a:t>مدرک تحصیلی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/>
                        <a:t>رشته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/>
                        <a:t>نام و نام خانوادگی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/>
                        <a:t>ردیف</a:t>
                      </a:r>
                      <a:endParaRPr lang="en-US" dirty="0"/>
                    </a:p>
                  </a:txBody>
                  <a:tcPr vert="vert27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dirty="0"/>
                        <a:t>1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dirty="0"/>
                        <a:t>2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4" name="Picture 3">
            <a:extLst>
              <a:ext uri="{FF2B5EF4-FFF2-40B4-BE49-F238E27FC236}">
                <a16:creationId xmlns:a16="http://schemas.microsoft.com/office/drawing/2014/main" id="{BA77AFEF-AA88-510C-5327-1334436A519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278" y="61454"/>
            <a:ext cx="1154424" cy="1340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94484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29819568"/>
              </p:ext>
            </p:extLst>
          </p:nvPr>
        </p:nvGraphicFramePr>
        <p:xfrm>
          <a:off x="539552" y="2564904"/>
          <a:ext cx="8229600" cy="13933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14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762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4239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51718">
                <a:tc>
                  <a:txBody>
                    <a:bodyPr/>
                    <a:lstStyle/>
                    <a:p>
                      <a:pPr algn="ctr" rtl="1"/>
                      <a:r>
                        <a:rPr lang="fa-IR" dirty="0"/>
                        <a:t>سمت در واحد فناور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/>
                        <a:t>مدرک تحصیلی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/>
                        <a:t>رشته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/>
                        <a:t>نام و نام خانوادگی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/>
                        <a:t>ردیف</a:t>
                      </a:r>
                      <a:endParaRPr lang="en-US" dirty="0"/>
                    </a:p>
                  </a:txBody>
                  <a:tcPr vert="vert27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/>
                        <a:t>1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/>
                        <a:t>2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fa-IR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itchFamily="2" charset="-78"/>
              </a:rPr>
              <a:t>همکاران پیش بینی شده واحد فناور</a:t>
            </a:r>
            <a:endParaRPr lang="en-US" sz="3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itchFamily="2" charset="-78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92E2CF4-A9A8-0A6E-97FF-9D65A33A3AE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278" y="61454"/>
            <a:ext cx="1154424" cy="1340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3757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itchFamily="2" charset="-78"/>
              </a:rPr>
              <a:t>عنوان ایده محوری:</a:t>
            </a:r>
            <a:br>
              <a:rPr lang="fa-IR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itchFamily="2" charset="-78"/>
              </a:rPr>
            </a:br>
            <a:r>
              <a:rPr lang="fa-IR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itchFamily="2" charset="-78"/>
              </a:rPr>
              <a:t>خلاصه ای از ايده محوری خود را بیان کنید.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A95BBAA-A815-DED7-00DE-6A7B0226937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278" y="61454"/>
            <a:ext cx="1154424" cy="1340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8854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 algn="r" rtl="1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rmAutofit/>
          </a:bodyPr>
          <a:lstStyle/>
          <a:p>
            <a:pPr algn="just" rtl="1"/>
            <a:r>
              <a:rPr lang="fa-IR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itchFamily="2" charset="-78"/>
              </a:rPr>
              <a:t>دلایل انتخاب ايده محوری از نظر فنی و اقتصادی و ضرورت اجرای آن را به همراه موارد کاربرد بیان نمایید.</a:t>
            </a:r>
            <a:endParaRPr lang="en-US" sz="2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itchFamily="2" charset="-78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4A0322A-FB37-C625-9EB1-AF33B28213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278" y="61454"/>
            <a:ext cx="1154424" cy="1340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6763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 rtl="1">
              <a:buNone/>
            </a:pPr>
            <a:endParaRPr lang="fa-I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1"/>
            <a:r>
              <a:rPr lang="fa-IR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ranNastaliq" pitchFamily="18" charset="0"/>
                <a:cs typeface="B Nazanin" pitchFamily="2" charset="-78"/>
              </a:rPr>
              <a:t>توجیه نوآورانه بودن ايده را بیان نمایید. </a:t>
            </a:r>
            <a:endParaRPr lang="en-US" sz="2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FC788D4-6C5C-399C-A10A-75E714720E0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278" y="61454"/>
            <a:ext cx="1154424" cy="1340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2670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3648" y="570156"/>
            <a:ext cx="7041105" cy="1054250"/>
          </a:xfrm>
        </p:spPr>
        <p:txBody>
          <a:bodyPr>
            <a:noAutofit/>
          </a:bodyPr>
          <a:lstStyle/>
          <a:p>
            <a:pPr algn="just" rtl="1"/>
            <a:r>
              <a:rPr lang="fa-IR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itchFamily="2" charset="-78"/>
              </a:rPr>
              <a:t>رقباي شما در بازار چه واحدهايي هستند، نقاط قوت و ضعف رقبا از نظر شما چيست؟ </a:t>
            </a:r>
            <a:endParaRPr lang="en-US" sz="2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itchFamily="2" charset="-78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C38CEBB-D139-5DB3-9F5A-6B2ED05F535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278" y="61454"/>
            <a:ext cx="1154424" cy="1340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1976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5656" y="570156"/>
            <a:ext cx="6969097" cy="1054250"/>
          </a:xfrm>
        </p:spPr>
        <p:txBody>
          <a:bodyPr>
            <a:normAutofit/>
          </a:bodyPr>
          <a:lstStyle/>
          <a:p>
            <a:pPr algn="just" rtl="1"/>
            <a:r>
              <a:rPr lang="fa-IR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itchFamily="2" charset="-78"/>
              </a:rPr>
              <a:t>وجه تمايز و شاخص اصلي كه شما را از رقباي ديگر متمايز مي‌کند بیان کنید.</a:t>
            </a:r>
            <a:endParaRPr lang="en-US" sz="2800" b="1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EA90AB6-0EEB-2005-0DE0-A35E5E9B0C9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278" y="61454"/>
            <a:ext cx="1154424" cy="1340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4910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rdcover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368</TotalTime>
  <Words>289</Words>
  <Application>Microsoft Office PowerPoint</Application>
  <PresentationFormat>On-screen Show (4:3)</PresentationFormat>
  <Paragraphs>38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Book Antiqua</vt:lpstr>
      <vt:lpstr>IranNastaliq</vt:lpstr>
      <vt:lpstr>Wingdings</vt:lpstr>
      <vt:lpstr>Hardcover</vt:lpstr>
      <vt:lpstr>جلسه دفاع از ایده محوری</vt:lpstr>
      <vt:lpstr>PowerPoint Presentation</vt:lpstr>
      <vt:lpstr>PowerPoint Presentation</vt:lpstr>
      <vt:lpstr>همکاران پیش بینی شده واحد فناور</vt:lpstr>
      <vt:lpstr>عنوان ایده محوری: خلاصه ای از ايده محوری خود را بیان کنید.</vt:lpstr>
      <vt:lpstr>دلایل انتخاب ايده محوری از نظر فنی و اقتصادی و ضرورت اجرای آن را به همراه موارد کاربرد بیان نمایید.</vt:lpstr>
      <vt:lpstr>توجیه نوآورانه بودن ايده را بیان نمایید. </vt:lpstr>
      <vt:lpstr>رقباي شما در بازار چه واحدهايي هستند، نقاط قوت و ضعف رقبا از نظر شما چيست؟ </vt:lpstr>
      <vt:lpstr>وجه تمايز و شاخص اصلي كه شما را از رقباي ديگر متمايز مي‌کند بیان کنید.</vt:lpstr>
      <vt:lpstr>مراحل برنامه كاري واحد فناور در دوره رشد مقدماتی و رشد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Amini</dc:creator>
  <cp:lastModifiedBy>0520016815</cp:lastModifiedBy>
  <cp:revision>20</cp:revision>
  <dcterms:created xsi:type="dcterms:W3CDTF">2015-06-01T02:50:08Z</dcterms:created>
  <dcterms:modified xsi:type="dcterms:W3CDTF">2022-05-11T06:21:49Z</dcterms:modified>
</cp:coreProperties>
</file>